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Estética y ficción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Adobe Audition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Arte de presentación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final de la guerra fue el 8 de mayo de 1945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Caza de nazis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Berlín Este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</a:t>
            </a:r>
            <a:r>
              <a:rPr lang="es"/>
              <a:t>ángel</a:t>
            </a:r>
            <a:r>
              <a:rPr lang="es"/>
              <a:t> de la muerte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27 de enero de 1945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Josef Mengele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Fue condenado por crímenes contra la humanidad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Software de edición: Adobe Audition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30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2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3.jpg"/><Relationship Id="rId5" Type="http://schemas.openxmlformats.org/officeDocument/2006/relationships/image" Target="../media/image2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2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9.jpg"/><Relationship Id="rId5" Type="http://schemas.openxmlformats.org/officeDocument/2006/relationships/image" Target="../media/image10.jpg"/><Relationship Id="rId6" Type="http://schemas.openxmlformats.org/officeDocument/2006/relationships/image" Target="../media/image14.jpg"/><Relationship Id="rId7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5.jpg"/><Relationship Id="rId5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3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1935450"/>
            <a:ext cx="8520600" cy="86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urier New"/>
                <a:ea typeface="Courier New"/>
                <a:cs typeface="Courier New"/>
                <a:sym typeface="Courier New"/>
              </a:rPr>
              <a:t>Proyecto Mengele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2865150" y="4696100"/>
            <a:ext cx="34137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Javier Sánchez Estévez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3685350" y="3113069"/>
            <a:ext cx="17733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RadioNovela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3132750" y="3418000"/>
            <a:ext cx="28785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Estética y ficción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latin typeface="Courier New"/>
                <a:ea typeface="Courier New"/>
                <a:cs typeface="Courier New"/>
                <a:sym typeface="Courier New"/>
              </a:rPr>
              <a:t>Radionovela</a:t>
            </a:r>
            <a:endParaRPr b="1" sz="2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8800" y="1546775"/>
            <a:ext cx="6726176" cy="32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3211888" y="1064150"/>
            <a:ext cx="3000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Adobe Audition 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670881" y="1414355"/>
            <a:ext cx="3022200" cy="302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8387" y="1832683"/>
            <a:ext cx="2088270" cy="208825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latin typeface="Courier New"/>
                <a:ea typeface="Courier New"/>
                <a:cs typeface="Courier New"/>
                <a:sym typeface="Courier New"/>
              </a:rPr>
              <a:t>Guión</a:t>
            </a:r>
            <a:r>
              <a:rPr b="1" lang="es" sz="2800">
                <a:latin typeface="Courier New"/>
                <a:ea typeface="Courier New"/>
                <a:cs typeface="Courier New"/>
                <a:sym typeface="Courier New"/>
              </a:rPr>
              <a:t> de la </a:t>
            </a:r>
            <a:r>
              <a:rPr b="1" lang="es" sz="2800">
                <a:latin typeface="Courier New"/>
                <a:ea typeface="Courier New"/>
                <a:cs typeface="Courier New"/>
                <a:sym typeface="Courier New"/>
              </a:rPr>
              <a:t>Radionovela</a:t>
            </a:r>
            <a:endParaRPr b="1" sz="2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4506950" y="1712694"/>
            <a:ext cx="362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Número de escenas: 3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4506950" y="3126125"/>
            <a:ext cx="323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La radionovela será </a:t>
            </a: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únicamente</a:t>
            </a: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de la primera escena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4506950" y="2285394"/>
            <a:ext cx="362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Número de páginas: 16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15031" l="0" r="0" t="0"/>
          <a:stretch/>
        </p:blipFill>
        <p:spPr>
          <a:xfrm>
            <a:off x="4118300" y="1211304"/>
            <a:ext cx="4513925" cy="360972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latin typeface="Courier New"/>
                <a:ea typeface="Courier New"/>
                <a:cs typeface="Courier New"/>
                <a:sym typeface="Courier New"/>
              </a:rPr>
              <a:t>Guión de la Radionovela</a:t>
            </a:r>
            <a:endParaRPr b="1" sz="2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611075" y="2729819"/>
            <a:ext cx="362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Elaboración del guión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latin typeface="Courier New"/>
                <a:ea typeface="Courier New"/>
                <a:cs typeface="Courier New"/>
                <a:sym typeface="Courier New"/>
              </a:rPr>
              <a:t>Arte de presentación</a:t>
            </a:r>
            <a:endParaRPr b="1" sz="2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3081151" y="1507375"/>
            <a:ext cx="2981700" cy="2981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809" y="1871285"/>
            <a:ext cx="2156919" cy="2156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latin typeface="Courier New"/>
                <a:ea typeface="Courier New"/>
                <a:cs typeface="Courier New"/>
                <a:sym typeface="Courier New"/>
              </a:rPr>
              <a:t>Arte de presentación</a:t>
            </a:r>
            <a:endParaRPr b="1" sz="2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5826" y="1170125"/>
            <a:ext cx="2501992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1101" y="1170125"/>
            <a:ext cx="2530447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400" y="1156400"/>
            <a:ext cx="2502000" cy="3848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2787750" y="228540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latin typeface="Courier New"/>
                <a:ea typeface="Courier New"/>
                <a:cs typeface="Courier New"/>
                <a:sym typeface="Courier New"/>
              </a:rPr>
              <a:t>¡Muchas gracias!</a:t>
            </a:r>
            <a:endParaRPr b="1" sz="2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3475963" y="1461414"/>
            <a:ext cx="2088600" cy="2088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urier New"/>
                <a:ea typeface="Courier New"/>
                <a:cs typeface="Courier New"/>
                <a:sym typeface="Courier New"/>
              </a:rPr>
              <a:t>Proyecto transmedia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6687" y="1750513"/>
            <a:ext cx="1443150" cy="14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662363" y="1461439"/>
            <a:ext cx="2088600" cy="2088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5688" y="1684750"/>
            <a:ext cx="1641950" cy="16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6422638" y="1495614"/>
            <a:ext cx="2088600" cy="2088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4512" y="1750537"/>
            <a:ext cx="1510950" cy="15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795425" y="3794475"/>
            <a:ext cx="182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RadioNovela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3609038" y="3114025"/>
            <a:ext cx="1822500" cy="18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Guión RadioNovela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6422675" y="3359325"/>
            <a:ext cx="1968600" cy="14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Arte de presentación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urier New"/>
                <a:ea typeface="Courier New"/>
                <a:cs typeface="Courier New"/>
                <a:sym typeface="Courier New"/>
              </a:rPr>
              <a:t>Contexto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50" y="1674075"/>
            <a:ext cx="3041649" cy="313302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898825" y="894200"/>
            <a:ext cx="34614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Europa de 1945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1229925" y="1250800"/>
            <a:ext cx="127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Septiembre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5849075" y="1141700"/>
            <a:ext cx="194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Berlín Este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5925" y="1949173"/>
            <a:ext cx="3588024" cy="27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22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urier New"/>
                <a:ea typeface="Courier New"/>
                <a:cs typeface="Courier New"/>
                <a:sym typeface="Courier New"/>
              </a:rPr>
              <a:t>Contexto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1745675" y="1017713"/>
            <a:ext cx="21903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Caza de nazis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749" y="1678438"/>
            <a:ext cx="4664180" cy="312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1129" y="1017725"/>
            <a:ext cx="3398101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2203938" y="1185300"/>
            <a:ext cx="127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Junio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22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urier New"/>
                <a:ea typeface="Courier New"/>
                <a:cs typeface="Courier New"/>
                <a:sym typeface="Courier New"/>
              </a:rPr>
              <a:t>Contexto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700475" y="681225"/>
            <a:ext cx="55113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Josef Mengele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2361450" y="4369825"/>
            <a:ext cx="44211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El ángel de la muerte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6091" y="1518478"/>
            <a:ext cx="3659426" cy="2927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2775" y="2583375"/>
            <a:ext cx="3459350" cy="245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3897625" y="2136300"/>
            <a:ext cx="15765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27</a:t>
            </a:r>
            <a:endParaRPr b="1"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Enero</a:t>
            </a:r>
            <a:endParaRPr b="1"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1945</a:t>
            </a:r>
            <a:endParaRPr b="1"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650" y="2583375"/>
            <a:ext cx="3691976" cy="245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2771" y="127225"/>
            <a:ext cx="3459357" cy="24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05651" y="151577"/>
            <a:ext cx="3691975" cy="243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urier New"/>
                <a:ea typeface="Courier New"/>
                <a:cs typeface="Courier New"/>
                <a:sym typeface="Courier New"/>
              </a:rPr>
              <a:t>Contexto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5325" y="123575"/>
            <a:ext cx="3446001" cy="489634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311700" y="909925"/>
            <a:ext cx="55113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Josef Mengele</a:t>
            </a:r>
            <a:endParaRPr b="1"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800" y="1822775"/>
            <a:ext cx="4195725" cy="31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7600" y="364075"/>
            <a:ext cx="3890800" cy="45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urier New"/>
                <a:ea typeface="Courier New"/>
                <a:cs typeface="Courier New"/>
                <a:sym typeface="Courier New"/>
              </a:rPr>
              <a:t>Contexto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311700" y="1300575"/>
            <a:ext cx="4266900" cy="30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Apodado por muchos como “</a:t>
            </a: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El ángel de la muerte” </a:t>
            </a: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realizó</a:t>
            </a: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diferentes experimentos (especialmente a niños gemelos) en el bloque 10 del campo de </a:t>
            </a: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concentración</a:t>
            </a: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de Auschwitz 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urier New"/>
                <a:ea typeface="Courier New"/>
                <a:cs typeface="Courier New"/>
                <a:sym typeface="Courier New"/>
              </a:rPr>
              <a:t>Radionovela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662380" y="1461454"/>
            <a:ext cx="2890500" cy="2890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432" y="1770488"/>
            <a:ext cx="2272245" cy="227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4038525" y="2256450"/>
            <a:ext cx="3625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Tiempo aproximado: 20 min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3965550" y="2611044"/>
            <a:ext cx="362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Personas implicadas: 2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3992325" y="2910125"/>
            <a:ext cx="3565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Software de edición: 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5820500" y="2833925"/>
            <a:ext cx="40569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Adobe Audition</a:t>
            </a:r>
            <a:endParaRPr b="1"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